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1F262-FA85-4A72-916C-BBF1A195C691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E464D-A05C-4D9F-9464-ABD943E2D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9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BE464D-A05C-4D9F-9464-ABD943E2D7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20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AFDD-D864-1452-625D-F1F2CB5E7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0AFB4-F2DF-C76F-0EB1-9DC2F19F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C9A5F-36D5-AD12-C5E8-3013761BB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0E0C5-5A32-6968-3DAB-2415708F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2C3AD-5695-0BBD-6C83-BEF48A44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39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2613C-2FFB-7C11-8A1E-05622265A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E3600-C186-ABAD-285A-DC6F94BF0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2613-E927-EC5E-2B10-962ED030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A849D-52F8-CB5D-7F94-FA1F2F19B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A819B-D4C8-7737-4B40-670936806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33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25F14-BA3B-1E09-349E-5F6998057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09AC3-5529-EC4B-C3DD-679E6D93B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D20B7-A006-F78D-68F0-6443327A7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81BAD-22B5-B4DD-BA89-E49EDF71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C7D40-1F44-9B6F-E947-675F1B907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6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D3B6-7E9E-D7F9-271A-10C94376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8B68B-8184-F0FC-1EE1-E439B71B8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0977A-70AB-CB99-3303-A2A743510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7CF156-2073-5DA7-88D3-FC2394B27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A3182-1E71-F78F-AB44-74689C088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0D85C-40BF-04A4-0725-88104B0F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40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CF64-EEB5-E9BE-5C99-A4E9E2197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186DC-6A7D-011B-768A-9CC99A4AB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7B333-7C1E-0066-9C54-98AC0E244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A332E0-44CC-C3A7-86DC-A372941B4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ED62E7-08CB-4A6F-2A92-9F180B126A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182447-77AF-1AB5-2435-BB0A35178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A2D598-F6C6-B1BB-C3A3-976834F81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BC27EE-7E62-3230-4548-1540DD04D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21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B4BC-F1DD-FFA5-6A74-D273DE5C9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B3067-71A2-E9A2-B8D9-16836163D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F0AE8-978A-A40B-4B7F-C7843ABA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1358F-1295-E4B5-C84E-291912A11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8DF0EB-227F-3711-3156-30D031209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B0857-9609-51CF-70E6-5925C18A6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0C40C-C47A-C325-A3B1-01CE0F07F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BB9F-69F4-7DBC-18D2-6CF204D9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9BF6C-D3A7-84E5-539E-A81ADB752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CA145-9E65-7D78-EC0B-4219CDF25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9F1ED-4AAD-4DE5-9EEE-AC6A2A87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8EF7B-D8BB-42B7-1830-69E0A67F9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9E71A9-43B6-6A9F-AB61-C62F1206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2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C679-0F42-43C6-F696-D02E61182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4F4B7-772B-A00B-1F74-6A0409347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B7163-0B3C-0002-B5F2-94E7E5D1B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98ABD-8B8C-9580-6D77-8EB4A86D8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98126-B4AC-F6F7-A479-C75362D1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1B6C7-7B6C-C652-FEAB-6A689BE29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9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74601-9EE9-4A19-C49C-F3C4F6F5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D0D258-2A20-A1C6-27AE-21B807060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AE71B-081E-F893-E232-C2C45568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F64E6-1B9A-0034-2F34-4B6CD751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6B895-5F3F-4A5E-9CF6-8A4EE7BA0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1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098C32-40C7-D32D-72E1-45AFEE9E4E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81FED-81B9-6D37-5DF8-3F7559760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88E2F-A5DC-44D7-C45C-46131BF07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DE08F-914C-8C2A-4029-AC2CFC62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E126F-3D48-0749-AEAC-ED4DDFFDE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4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2652F7-01EC-5A59-C7AC-BD36C293E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78D9E-631A-18C0-191A-751847FB4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7E844-DFFF-162A-5588-7DE5DFEE1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DC8296-9021-479A-A52E-8A5FA94EEF2E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FA10E-5F75-85C6-A60B-98550165A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20536-0AB4-12E4-D778-6C2329674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D96DE2-10B4-4E09-A36B-6F5F8B56320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90D713-8AB9-8DB0-DB0E-B9CCD01F16C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98300" y="6672580"/>
            <a:ext cx="817562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Sensitivity: Internal</a:t>
            </a:r>
          </a:p>
        </p:txBody>
      </p:sp>
    </p:spTree>
    <p:extLst>
      <p:ext uri="{BB962C8B-B14F-4D97-AF65-F5344CB8AC3E}">
        <p14:creationId xmlns:p14="http://schemas.microsoft.com/office/powerpoint/2010/main" val="364346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rubic.no/Public/Events/32594/Signu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A54F3F-4BF3-4868-A662-7E2638519AF4}"/>
              </a:ext>
            </a:extLst>
          </p:cNvPr>
          <p:cNvSpPr txBox="1"/>
          <p:nvPr/>
        </p:nvSpPr>
        <p:spPr>
          <a:xfrm>
            <a:off x="469902" y="662833"/>
            <a:ext cx="585054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/>
              <a:t>🔥 Er du klar for tre, fire eller fem dager med fartsfylt håndball, rå trening og uforglemmelige opplevelser? </a:t>
            </a:r>
          </a:p>
          <a:p>
            <a:r>
              <a:rPr lang="nb-NO" sz="1600" dirty="0"/>
              <a:t>Er du født i 2017 og til og med 2011 da er </a:t>
            </a:r>
            <a:r>
              <a:rPr lang="nb-NO" sz="1600" b="1" dirty="0"/>
              <a:t>Askers Sommer </a:t>
            </a:r>
            <a:r>
              <a:rPr lang="nb-NO" sz="1600" b="1" dirty="0" err="1"/>
              <a:t>HåndballCamp</a:t>
            </a:r>
            <a:r>
              <a:rPr lang="nb-NO" sz="1600" b="1" dirty="0"/>
              <a:t> 2025 stedet!</a:t>
            </a:r>
          </a:p>
          <a:p>
            <a:endParaRPr lang="nb-NO" sz="1600" dirty="0"/>
          </a:p>
          <a:p>
            <a:r>
              <a:rPr lang="nb-NO" sz="1600" dirty="0"/>
              <a:t>Fra </a:t>
            </a:r>
            <a:r>
              <a:rPr lang="nb-NO" sz="1600" b="1" dirty="0"/>
              <a:t>11. til 15. august</a:t>
            </a:r>
            <a:r>
              <a:rPr lang="nb-NO" sz="1600" dirty="0"/>
              <a:t> inviterer vi alle håndballglade barn og unge til en energisk og lærerik camp i </a:t>
            </a:r>
            <a:r>
              <a:rPr lang="nb-NO" sz="1600" b="1" dirty="0"/>
              <a:t>Leikvollhallen, Risenga Idrettspark</a:t>
            </a:r>
            <a:r>
              <a:rPr lang="nb-NO" sz="1600" dirty="0"/>
              <a:t>.</a:t>
            </a:r>
          </a:p>
          <a:p>
            <a:endParaRPr lang="nb-NO" sz="1600" dirty="0"/>
          </a:p>
          <a:p>
            <a:r>
              <a:rPr lang="nb-NO" sz="1600" dirty="0"/>
              <a:t>💥 </a:t>
            </a:r>
            <a:r>
              <a:rPr lang="nb-NO" sz="1600" b="1" dirty="0"/>
              <a:t>Hva venter deg?</a:t>
            </a:r>
            <a:br>
              <a:rPr lang="nb-NO" sz="1600" dirty="0"/>
            </a:br>
            <a:r>
              <a:rPr lang="nb-NO" sz="1600" dirty="0"/>
              <a:t>✅ Morsomme håndballøkter, teknikk, skudd, finter og taktikk</a:t>
            </a:r>
            <a:br>
              <a:rPr lang="nb-NO" sz="1600" dirty="0"/>
            </a:br>
            <a:r>
              <a:rPr lang="nb-NO" sz="1600" dirty="0"/>
              <a:t>✅ Fysisk trening i styrkerom/hall, tilpasset alder og nivå</a:t>
            </a:r>
            <a:br>
              <a:rPr lang="nb-NO" sz="1600" dirty="0"/>
            </a:br>
            <a:r>
              <a:rPr lang="nb-NO" sz="1600" dirty="0"/>
              <a:t>✅ Spennende tema om ernæring/skadeforebyggende trening, hvordan bli en sterkere og smartere spiller</a:t>
            </a:r>
            <a:br>
              <a:rPr lang="nb-NO" sz="1600" dirty="0"/>
            </a:br>
            <a:r>
              <a:rPr lang="nb-NO" sz="1600" dirty="0"/>
              <a:t>✅ Profesjonell sportslig ledelse av hovedtrener på Askers 2. div herrelag, </a:t>
            </a:r>
            <a:r>
              <a:rPr lang="nb-NO" sz="1600" b="1" dirty="0"/>
              <a:t>Marianne Juuhl</a:t>
            </a:r>
            <a:r>
              <a:rPr lang="nb-NO" sz="1600" dirty="0"/>
              <a:t>, samt dyktige instruktører fra Askers egne lag</a:t>
            </a:r>
            <a:br>
              <a:rPr lang="nb-NO" sz="1600" dirty="0"/>
            </a:br>
            <a:r>
              <a:rPr lang="nb-NO" sz="1600" dirty="0"/>
              <a:t>✅ Fersk lunsj, frukt og drikke hver dag</a:t>
            </a:r>
            <a:br>
              <a:rPr lang="nb-NO" sz="1600" dirty="0"/>
            </a:br>
            <a:r>
              <a:rPr lang="nb-NO" sz="1600" dirty="0"/>
              <a:t>✅ En eksklusiv Asker Skiklubb camp-T-skjorte og håndball</a:t>
            </a:r>
          </a:p>
          <a:p>
            <a:endParaRPr lang="nb-NO" sz="1600" dirty="0"/>
          </a:p>
          <a:p>
            <a:r>
              <a:rPr lang="nb-NO" sz="1600" dirty="0"/>
              <a:t>🌟 </a:t>
            </a:r>
            <a:r>
              <a:rPr lang="nb-NO" sz="1600" b="1" dirty="0"/>
              <a:t>For hvem?</a:t>
            </a:r>
            <a:br>
              <a:rPr lang="nb-NO" sz="1600" dirty="0"/>
            </a:br>
            <a:r>
              <a:rPr lang="nb-NO" sz="1600" dirty="0"/>
              <a:t>Alle barn og ungdom som elsker håndball! Deltakerne blir delt inn etter alder og ferdigheter, slik at treningen tilpasses best mulig.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DF26B-3631-54D8-48DA-8710F30FF784}"/>
              </a:ext>
            </a:extLst>
          </p:cNvPr>
          <p:cNvSpPr txBox="1"/>
          <p:nvPr/>
        </p:nvSpPr>
        <p:spPr>
          <a:xfrm>
            <a:off x="6505997" y="762520"/>
            <a:ext cx="54621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📅 </a:t>
            </a:r>
            <a:r>
              <a:rPr lang="nb-NO" sz="1600" b="1" dirty="0"/>
              <a:t>Når?</a:t>
            </a:r>
            <a:br>
              <a:rPr lang="nb-NO" sz="1600" dirty="0"/>
            </a:br>
            <a:r>
              <a:rPr lang="nb-NO" sz="1600" dirty="0"/>
              <a:t>⏳ </a:t>
            </a:r>
            <a:r>
              <a:rPr lang="nb-NO" sz="1600" b="1" dirty="0"/>
              <a:t>11 - 13. august</a:t>
            </a:r>
            <a:r>
              <a:rPr lang="nb-NO" sz="1600" dirty="0"/>
              <a:t> (3 dager)</a:t>
            </a:r>
          </a:p>
          <a:p>
            <a:r>
              <a:rPr lang="nb-NO" sz="1600" dirty="0"/>
              <a:t>⏳ </a:t>
            </a:r>
            <a:r>
              <a:rPr lang="nb-NO" sz="1600" b="1" dirty="0"/>
              <a:t>11 - 14. august </a:t>
            </a:r>
            <a:r>
              <a:rPr lang="nb-NO" sz="1600" dirty="0"/>
              <a:t>(4 dager)</a:t>
            </a:r>
          </a:p>
          <a:p>
            <a:r>
              <a:rPr lang="nb-NO" sz="1600" dirty="0"/>
              <a:t>⏳ </a:t>
            </a:r>
            <a:r>
              <a:rPr lang="nb-NO" sz="1600" b="1" dirty="0"/>
              <a:t>11 - 15. august </a:t>
            </a:r>
            <a:r>
              <a:rPr lang="nb-NO" sz="1600" dirty="0"/>
              <a:t>(5 dager)</a:t>
            </a:r>
            <a:br>
              <a:rPr lang="nb-NO" sz="1600" dirty="0"/>
            </a:br>
            <a:r>
              <a:rPr lang="nb-NO" sz="1600" dirty="0"/>
              <a:t>⏰ Hver dag kl. </a:t>
            </a:r>
            <a:r>
              <a:rPr lang="nb-NO" sz="1600" b="1" dirty="0"/>
              <a:t>09:00–15:00</a:t>
            </a:r>
            <a:endParaRPr lang="nb-NO" sz="1600" dirty="0"/>
          </a:p>
          <a:p>
            <a:endParaRPr lang="nb-NO" sz="1600" dirty="0"/>
          </a:p>
          <a:p>
            <a:r>
              <a:rPr lang="nb-NO" sz="1600" dirty="0"/>
              <a:t>💰 </a:t>
            </a:r>
            <a:r>
              <a:rPr lang="nb-NO" sz="1600" b="1" dirty="0"/>
              <a:t>Pris:</a:t>
            </a:r>
            <a:br>
              <a:rPr lang="nb-NO" sz="1600" dirty="0"/>
            </a:br>
            <a:r>
              <a:rPr lang="nb-NO" sz="1600" dirty="0"/>
              <a:t>✔ </a:t>
            </a:r>
            <a:r>
              <a:rPr lang="nb-NO" sz="1600" b="1" dirty="0"/>
              <a:t>1350 kr</a:t>
            </a:r>
            <a:r>
              <a:rPr lang="nb-NO" sz="1600" dirty="0"/>
              <a:t> for 3 dager</a:t>
            </a:r>
            <a:br>
              <a:rPr lang="nb-NO" sz="1600" dirty="0"/>
            </a:br>
            <a:r>
              <a:rPr lang="nb-NO" sz="1600" dirty="0"/>
              <a:t>✔ </a:t>
            </a:r>
            <a:r>
              <a:rPr lang="nb-NO" sz="1600" b="1" dirty="0"/>
              <a:t>1700 kr</a:t>
            </a:r>
            <a:r>
              <a:rPr lang="nb-NO" sz="1600" dirty="0"/>
              <a:t> for 4 dager</a:t>
            </a:r>
          </a:p>
          <a:p>
            <a:r>
              <a:rPr lang="nb-NO" sz="1600" dirty="0"/>
              <a:t>✔ </a:t>
            </a:r>
            <a:r>
              <a:rPr lang="nb-NO" sz="1600" b="1" dirty="0"/>
              <a:t>1950 kr</a:t>
            </a:r>
            <a:r>
              <a:rPr lang="nb-NO" sz="1600" dirty="0"/>
              <a:t> for 5 dager</a:t>
            </a:r>
          </a:p>
          <a:p>
            <a:r>
              <a:rPr lang="nb-NO" sz="1600" dirty="0"/>
              <a:t>Ikke gå glipp av sjansen til å utvikle deg som håndballspiller, få nye venner og ha det skikkelig gøy! 🎉</a:t>
            </a:r>
          </a:p>
          <a:p>
            <a:endParaRPr lang="nb-NO" sz="1600" dirty="0"/>
          </a:p>
          <a:p>
            <a:r>
              <a:rPr lang="nb-NO" sz="1600" dirty="0"/>
              <a:t>📢 </a:t>
            </a:r>
            <a:r>
              <a:rPr lang="nb-NO" sz="1600" b="1" dirty="0"/>
              <a:t>Meld deg på nå – plassene fylles raskt! </a:t>
            </a:r>
            <a:r>
              <a:rPr lang="nb-NO" sz="1600" dirty="0"/>
              <a:t>Marianne vil fokusere på hvor gøy og moro det faktisk er å beherske håndball og bli bedre</a:t>
            </a:r>
            <a:r>
              <a:rPr lang="nb-NO" sz="1600" dirty="0">
                <a:sym typeface="Wingdings" panose="05000000000000000000" pitchFamily="2" charset="2"/>
              </a:rPr>
              <a:t></a:t>
            </a:r>
            <a:endParaRPr lang="nb-NO" sz="1600" dirty="0"/>
          </a:p>
          <a:p>
            <a:endParaRPr lang="nb-NO" sz="1600" b="1" dirty="0"/>
          </a:p>
          <a:p>
            <a:r>
              <a:rPr lang="nb-NO" sz="1600" b="1" dirty="0"/>
              <a:t>Påmelding:</a:t>
            </a:r>
            <a:br>
              <a:rPr lang="nb-NO" sz="1600" dirty="0"/>
            </a:br>
            <a:r>
              <a:rPr lang="nb-NO" sz="1600" dirty="0"/>
              <a:t>Meld deg på via vår </a:t>
            </a:r>
            <a:r>
              <a:rPr lang="nb-NO" sz="1600" b="1" dirty="0">
                <a:hlinkClick r:id="rId3"/>
              </a:rPr>
              <a:t>Her</a:t>
            </a:r>
            <a:r>
              <a:rPr lang="nb-NO" sz="1600" b="1" dirty="0"/>
              <a:t>.</a:t>
            </a:r>
          </a:p>
          <a:p>
            <a:endParaRPr lang="nb-NO" sz="800" dirty="0"/>
          </a:p>
          <a:p>
            <a:r>
              <a:rPr lang="nb-NO" sz="1600" dirty="0"/>
              <a:t>Eventuelt send en e-post til </a:t>
            </a:r>
            <a:r>
              <a:rPr lang="nb-NO" sz="1400" b="1" dirty="0"/>
              <a:t>askhandball.barn@gmail.com</a:t>
            </a:r>
            <a:r>
              <a:rPr lang="nb-NO" sz="1400" dirty="0"/>
              <a:t>. </a:t>
            </a:r>
          </a:p>
          <a:p>
            <a:r>
              <a:rPr lang="nb-NO" sz="1600" dirty="0"/>
              <a:t>Har du spørsmål? Ring oss gjerne på </a:t>
            </a:r>
            <a:r>
              <a:rPr lang="nb-NO" sz="1400" b="1" dirty="0"/>
              <a:t>930 85 901</a:t>
            </a:r>
            <a:r>
              <a:rPr lang="nb-NO" sz="1400" dirty="0"/>
              <a:t>.</a:t>
            </a:r>
            <a:endParaRPr lang="nb-NO" sz="1600" dirty="0"/>
          </a:p>
          <a:p>
            <a:endParaRPr lang="nb-NO" sz="800" b="1" dirty="0"/>
          </a:p>
          <a:p>
            <a:r>
              <a:rPr lang="nb-NO" sz="1600" dirty="0"/>
              <a:t>Bli med på en uke med latter, læring og håndballglede – vi gleder oss til å møte deg! 🎉✨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7FE1A-0061-9C57-EF08-B2254A2A2351}"/>
              </a:ext>
            </a:extLst>
          </p:cNvPr>
          <p:cNvSpPr txBox="1"/>
          <p:nvPr/>
        </p:nvSpPr>
        <p:spPr>
          <a:xfrm>
            <a:off x="332742" y="199893"/>
            <a:ext cx="93291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Askers </a:t>
            </a:r>
            <a:r>
              <a:rPr kumimoji="0" lang="nb-NO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håndballcamp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– uke 33 – bli bedre med ball er gøy!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63DE09-BB94-6EC0-8DFE-6587FDA76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6238" y="171993"/>
            <a:ext cx="579170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40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7ECAFAC4961274CB6A4377D8661D0F7" ma:contentTypeVersion="15" ma:contentTypeDescription="Opprett et nytt dokument." ma:contentTypeScope="" ma:versionID="95aeb1715d5fdd0443747f3473dac0d1">
  <xsd:schema xmlns:xsd="http://www.w3.org/2001/XMLSchema" xmlns:xs="http://www.w3.org/2001/XMLSchema" xmlns:p="http://schemas.microsoft.com/office/2006/metadata/properties" xmlns:ns2="da8ecdbc-5c57-47af-a318-f062e33ffc8a" xmlns:ns3="b112bfb7-0a44-4368-af13-9aacf05a0279" targetNamespace="http://schemas.microsoft.com/office/2006/metadata/properties" ma:root="true" ma:fieldsID="0a56994642bfbb904732bece72b04e83" ns2:_="" ns3:_="">
    <xsd:import namespace="da8ecdbc-5c57-47af-a318-f062e33ffc8a"/>
    <xsd:import namespace="b112bfb7-0a44-4368-af13-9aacf05a0279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8ecdbc-5c57-47af-a318-f062e33ffc8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emerkelapper" ma:readOnly="false" ma:fieldId="{5cf76f15-5ced-4ddc-b409-7134ff3c332f}" ma:taxonomyMulti="true" ma:sspId="14392b06-6f9b-48c8-a453-0cf7e4dc94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12bfb7-0a44-4368-af13-9aacf05a027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84a724-af01-4266-8af9-97871c263a68}" ma:internalName="TaxCatchAll" ma:showField="CatchAllData" ma:web="b112bfb7-0a44-4368-af13-9aacf05a02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8ecdbc-5c57-47af-a318-f062e33ffc8a">
      <Terms xmlns="http://schemas.microsoft.com/office/infopath/2007/PartnerControls"/>
    </lcf76f155ced4ddcb4097134ff3c332f>
    <TaxCatchAll xmlns="b112bfb7-0a44-4368-af13-9aacf05a0279" xsi:nil="true"/>
  </documentManagement>
</p:properties>
</file>

<file path=customXml/itemProps1.xml><?xml version="1.0" encoding="utf-8"?>
<ds:datastoreItem xmlns:ds="http://schemas.openxmlformats.org/officeDocument/2006/customXml" ds:itemID="{2BAEEE3E-2575-4F50-A2CA-2FB5D8E62820}"/>
</file>

<file path=customXml/itemProps2.xml><?xml version="1.0" encoding="utf-8"?>
<ds:datastoreItem xmlns:ds="http://schemas.openxmlformats.org/officeDocument/2006/customXml" ds:itemID="{A40D373D-E2C6-4922-9576-4717C893113B}"/>
</file>

<file path=customXml/itemProps3.xml><?xml version="1.0" encoding="utf-8"?>
<ds:datastoreItem xmlns:ds="http://schemas.openxmlformats.org/officeDocument/2006/customXml" ds:itemID="{3E0025B3-BC4E-4603-91C8-1ACB05693035}"/>
</file>

<file path=docMetadata/LabelInfo.xml><?xml version="1.0" encoding="utf-8"?>
<clbl:labelList xmlns:clbl="http://schemas.microsoft.com/office/2020/mipLabelMetadata">
  <clbl:label id="{f604d2c9-1577-460e-b668-57374a0216c3}" enabled="1" method="Standard" siteId="{1676489c-5c72-46b7-ba63-9ab90c4aad4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Wingdings</vt:lpstr>
      <vt:lpstr>Office Theme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Marianne Valen-Sendstad</dc:creator>
  <cp:lastModifiedBy>Espen Jahren</cp:lastModifiedBy>
  <cp:revision>4</cp:revision>
  <dcterms:created xsi:type="dcterms:W3CDTF">2025-03-11T18:55:59Z</dcterms:created>
  <dcterms:modified xsi:type="dcterms:W3CDTF">2025-04-09T07:50:16Z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Sensitivity: Internal</vt:lpwstr>
  </property>
  <property fmtid="{D5CDD505-2E9C-101B-9397-08002B2CF9AE}" pid="4" name="ContentTypeId">
    <vt:lpwstr>0x01010047ECAFAC4961274CB6A4377D8661D0F7</vt:lpwstr>
  </property>
</Properties>
</file>